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636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047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6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9477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197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8970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151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238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64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91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39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013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23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81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15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54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8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77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0595" y="1340768"/>
            <a:ext cx="5826719" cy="2710068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70C0"/>
                </a:solidFill>
              </a:rPr>
              <a:t>Методи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районування</a:t>
            </a:r>
            <a:r>
              <a:rPr lang="ru-RU" dirty="0" smtClean="0">
                <a:solidFill>
                  <a:srgbClr val="0070C0"/>
                </a:solidFill>
              </a:rPr>
              <a:t> в </a:t>
            </a:r>
            <a:r>
              <a:rPr lang="ru-RU" dirty="0" err="1" smtClean="0">
                <a:solidFill>
                  <a:srgbClr val="0070C0"/>
                </a:solidFill>
              </a:rPr>
              <a:t>екології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28184" y="4725144"/>
            <a:ext cx="2552328" cy="141771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i="1" dirty="0" smtClean="0">
                <a:solidFill>
                  <a:srgbClr val="FF0000"/>
                </a:solidFill>
              </a:rPr>
              <a:t>Укладач: </a:t>
            </a:r>
          </a:p>
          <a:p>
            <a:pPr algn="just"/>
            <a:r>
              <a:rPr lang="uk-UA" i="1" dirty="0" smtClean="0">
                <a:solidFill>
                  <a:srgbClr val="FF0000"/>
                </a:solidFill>
              </a:rPr>
              <a:t>професор, доктор географічних наук </a:t>
            </a:r>
          </a:p>
          <a:p>
            <a:pPr algn="just"/>
            <a:r>
              <a:rPr lang="uk-UA" i="1" dirty="0" smtClean="0">
                <a:solidFill>
                  <a:srgbClr val="FF0000"/>
                </a:solidFill>
              </a:rPr>
              <a:t>Ігор Пилипенко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Навіщо районування для екологів і що це таке?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943" y="4221088"/>
            <a:ext cx="6347714" cy="151216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1" i="1" dirty="0" smtClean="0"/>
              <a:t>Вивчаємо:</a:t>
            </a:r>
          </a:p>
          <a:p>
            <a:r>
              <a:rPr lang="uk-UA" dirty="0" smtClean="0"/>
              <a:t> як утворюються райони (фактори, механізми, ядра, центри);</a:t>
            </a:r>
          </a:p>
          <a:p>
            <a:r>
              <a:rPr lang="uk-UA" dirty="0" smtClean="0"/>
              <a:t>як виділити райони (як відносно однорідні  і цілісні ділянки країни або регіону);</a:t>
            </a:r>
          </a:p>
          <a:p>
            <a:r>
              <a:rPr lang="uk-UA" dirty="0" smtClean="0"/>
              <a:t>як описати виділені райони (чому ми їх виділяємо, за якими ознаками і як вони відрізняються від інших районів</a:t>
            </a:r>
            <a:r>
              <a:rPr lang="uk-UA" dirty="0" smtClean="0"/>
              <a:t>)</a:t>
            </a:r>
          </a:p>
          <a:p>
            <a:r>
              <a:rPr lang="uk-UA" dirty="0" smtClean="0"/>
              <a:t> </a:t>
            </a:r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47463" y="2564904"/>
            <a:ext cx="6347714" cy="151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uk-UA" b="1" i="1" dirty="0" smtClean="0"/>
              <a:t>Районування як метод пізнання, результатом якого є виділення цілісних ділянок територій зі специфічними рисами :</a:t>
            </a:r>
          </a:p>
          <a:p>
            <a:r>
              <a:rPr lang="uk-UA" dirty="0" smtClean="0"/>
              <a:t>Впорядковує просторову інформацію;</a:t>
            </a:r>
          </a:p>
          <a:p>
            <a:r>
              <a:rPr lang="uk-UA" dirty="0" smtClean="0"/>
              <a:t>Дозволяє об'єднати безліч просторових одиниць в обмежену кількість з подібним характером екологічних проблем і процесів;</a:t>
            </a:r>
          </a:p>
          <a:p>
            <a:r>
              <a:rPr lang="uk-UA" dirty="0" smtClean="0"/>
              <a:t>Описує виділені райони з їх особливостями, які можуть стати об'єктами прийняття управлінських рішень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Навіщо потрібне </a:t>
            </a:r>
            <a:r>
              <a:rPr lang="uk-UA" dirty="0" smtClean="0">
                <a:solidFill>
                  <a:srgbClr val="FF0000"/>
                </a:solidFill>
              </a:rPr>
              <a:t>районування взагалі?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276872"/>
            <a:ext cx="8640960" cy="4047728"/>
          </a:xfrm>
        </p:spPr>
        <p:txBody>
          <a:bodyPr>
            <a:normAutofit/>
          </a:bodyPr>
          <a:lstStyle/>
          <a:p>
            <a:r>
              <a:rPr lang="uk-UA" dirty="0" smtClean="0"/>
              <a:t>1. Знання методів типізації об'єктів та процесів;</a:t>
            </a:r>
          </a:p>
          <a:p>
            <a:r>
              <a:rPr lang="uk-UA" dirty="0" smtClean="0"/>
              <a:t>2. Вміння працювати з операційними одиницями – носіями інформації;</a:t>
            </a:r>
          </a:p>
          <a:p>
            <a:r>
              <a:rPr lang="uk-UA" dirty="0" smtClean="0"/>
              <a:t>3. Ми навчимо будувати карти і виділяти особливі території (райони)</a:t>
            </a:r>
          </a:p>
          <a:p>
            <a:endParaRPr lang="uk-UA" dirty="0" smtClean="0"/>
          </a:p>
          <a:p>
            <a:pPr algn="ctr"/>
            <a:r>
              <a:rPr lang="uk-UA" b="1" dirty="0" smtClean="0">
                <a:solidFill>
                  <a:srgbClr val="C00000"/>
                </a:solidFill>
              </a:rPr>
              <a:t>Районування  в своїй роботі використовують “</a:t>
            </a:r>
            <a:r>
              <a:rPr lang="en-US" b="1" dirty="0" smtClean="0">
                <a:solidFill>
                  <a:srgbClr val="C00000"/>
                </a:solidFill>
              </a:rPr>
              <a:t>Coca-Cola</a:t>
            </a:r>
            <a:r>
              <a:rPr lang="uk-UA" b="1" dirty="0" smtClean="0">
                <a:solidFill>
                  <a:srgbClr val="C00000"/>
                </a:solidFill>
              </a:rPr>
              <a:t>”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uk-UA" b="1" dirty="0" smtClean="0">
                <a:solidFill>
                  <a:srgbClr val="C00000"/>
                </a:solidFill>
              </a:rPr>
              <a:t> та “</a:t>
            </a:r>
            <a:r>
              <a:rPr lang="pl-PL" b="1" dirty="0" smtClean="0">
                <a:solidFill>
                  <a:srgbClr val="C00000"/>
                </a:solidFill>
              </a:rPr>
              <a:t>McDonald’s</a:t>
            </a:r>
            <a:r>
              <a:rPr lang="uk-UA" b="1" dirty="0" smtClean="0">
                <a:solidFill>
                  <a:srgbClr val="C00000"/>
                </a:solidFill>
              </a:rPr>
              <a:t>”, “</a:t>
            </a:r>
            <a:r>
              <a:rPr lang="pl-PL" b="1" dirty="0" smtClean="0">
                <a:solidFill>
                  <a:srgbClr val="C00000"/>
                </a:solidFill>
              </a:rPr>
              <a:t>General Motors</a:t>
            </a:r>
            <a:r>
              <a:rPr lang="uk-UA" b="1" dirty="0" smtClean="0">
                <a:solidFill>
                  <a:srgbClr val="C00000"/>
                </a:solidFill>
              </a:rPr>
              <a:t>” та “</a:t>
            </a:r>
            <a:r>
              <a:rPr lang="pl-PL" b="1" dirty="0" smtClean="0">
                <a:solidFill>
                  <a:srgbClr val="C00000"/>
                </a:solidFill>
              </a:rPr>
              <a:t>Volkswagen</a:t>
            </a:r>
            <a:r>
              <a:rPr lang="uk-UA" dirty="0" smtClean="0">
                <a:solidFill>
                  <a:srgbClr val="C00000"/>
                </a:solidFill>
              </a:rPr>
              <a:t>”, всі великі і транснаціональні компанії!</a:t>
            </a:r>
            <a:endParaRPr lang="uk-UA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uk-UA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uk-UA" dirty="0" smtClean="0">
                <a:solidFill>
                  <a:srgbClr val="C00000"/>
                </a:solidFill>
              </a:rPr>
              <a:t>Спробуємо разом!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190</Words>
  <Application>Microsoft Office PowerPoint</Application>
  <PresentationFormat>Экран (4:3)</PresentationFormat>
  <Paragraphs>26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Грань</vt:lpstr>
      <vt:lpstr>Методи районування в екології </vt:lpstr>
      <vt:lpstr>Навіщо районування для екологів і що це таке?</vt:lpstr>
      <vt:lpstr>Навіщо потрібне районування взагалі?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Географічна районологія</dc:title>
  <dc:creator>Дмитрий Каленюк</dc:creator>
  <cp:lastModifiedBy>1</cp:lastModifiedBy>
  <cp:revision>9</cp:revision>
  <dcterms:created xsi:type="dcterms:W3CDTF">2020-08-31T19:33:27Z</dcterms:created>
  <dcterms:modified xsi:type="dcterms:W3CDTF">2020-09-01T05:51:31Z</dcterms:modified>
</cp:coreProperties>
</file>